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300" r:id="rId5"/>
    <p:sldId id="302"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2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44162D-43B6-467B-A093-7A3AA0A104BB}" v="6" dt="2022-01-19T12:26:55.912"/>
  </p1510:revLst>
</p1510:revInfo>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7" autoAdjust="0"/>
    <p:restoredTop sz="94712" autoAdjust="0"/>
  </p:normalViewPr>
  <p:slideViewPr>
    <p:cSldViewPr snapToGrid="0">
      <p:cViewPr varScale="1">
        <p:scale>
          <a:sx n="83" d="100"/>
          <a:sy n="83" d="100"/>
        </p:scale>
        <p:origin x="691" y="77"/>
      </p:cViewPr>
      <p:guideLst/>
    </p:cSldViewPr>
  </p:slideViewPr>
  <p:outlineViewPr>
    <p:cViewPr>
      <p:scale>
        <a:sx n="33" d="100"/>
        <a:sy n="33" d="100"/>
      </p:scale>
      <p:origin x="0" y="-942"/>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2/15/2022</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t>2/15/2022</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438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pic>
        <p:nvPicPr>
          <p:cNvPr id="5" name="Picture 4" descr="Logo&#10;&#10;Description automatically generated">
            <a:extLst>
              <a:ext uri="{FF2B5EF4-FFF2-40B4-BE49-F238E27FC236}">
                <a16:creationId xmlns:a16="http://schemas.microsoft.com/office/drawing/2014/main" id="{E83E36D6-C8C0-4F82-8527-59DD92B945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6911" y="291875"/>
            <a:ext cx="729889" cy="1015763"/>
          </a:xfrm>
          <a:prstGeom prst="rect">
            <a:avLst/>
          </a:prstGeom>
        </p:spPr>
      </p:pic>
      <p:sp>
        <p:nvSpPr>
          <p:cNvPr id="6" name="TextBox 5">
            <a:extLst>
              <a:ext uri="{FF2B5EF4-FFF2-40B4-BE49-F238E27FC236}">
                <a16:creationId xmlns:a16="http://schemas.microsoft.com/office/drawing/2014/main" id="{603CDE7A-B58B-447B-BD2C-96C57A12BE48}"/>
              </a:ext>
            </a:extLst>
          </p:cNvPr>
          <p:cNvSpPr txBox="1"/>
          <p:nvPr userDrawn="1"/>
        </p:nvSpPr>
        <p:spPr>
          <a:xfrm>
            <a:off x="1688441" y="291875"/>
            <a:ext cx="10503559" cy="1107996"/>
          </a:xfrm>
          <a:prstGeom prst="rect">
            <a:avLst/>
          </a:prstGeom>
          <a:noFill/>
        </p:spPr>
        <p:txBody>
          <a:bodyPr wrap="square" rtlCol="0">
            <a:spAutoFit/>
          </a:bodyPr>
          <a:lstStyle/>
          <a:p>
            <a:pPr algn="ctr"/>
            <a:r>
              <a:rPr lang="en-US" sz="2400" b="1" dirty="0">
                <a:solidFill>
                  <a:schemeClr val="accent5">
                    <a:lumMod val="50000"/>
                  </a:schemeClr>
                </a:solidFill>
                <a:latin typeface="Book Antiqua" panose="02040602050305030304" pitchFamily="18" charset="0"/>
              </a:rPr>
              <a:t>19th ACADEMIC SESSIONS AND 18th  VICE CHANCELLOR’S </a:t>
            </a:r>
          </a:p>
          <a:p>
            <a:pPr algn="ctr"/>
            <a:r>
              <a:rPr lang="en-US" sz="2400" b="1" dirty="0">
                <a:solidFill>
                  <a:schemeClr val="accent5">
                    <a:lumMod val="50000"/>
                  </a:schemeClr>
                </a:solidFill>
                <a:latin typeface="Book Antiqua" panose="02040602050305030304" pitchFamily="18" charset="0"/>
              </a:rPr>
              <a:t>AWARDS CEREMONY</a:t>
            </a:r>
            <a:r>
              <a:rPr lang="en-US" sz="2000" b="1" dirty="0">
                <a:solidFill>
                  <a:schemeClr val="accent5">
                    <a:lumMod val="75000"/>
                  </a:schemeClr>
                </a:solidFill>
                <a:latin typeface="Book Antiqua" panose="02040602050305030304" pitchFamily="18" charset="0"/>
              </a:rPr>
              <a:t>, </a:t>
            </a:r>
            <a:r>
              <a:rPr lang="en-US" sz="2400" b="1" dirty="0">
                <a:solidFill>
                  <a:schemeClr val="accent5">
                    <a:lumMod val="50000"/>
                  </a:schemeClr>
                </a:solidFill>
                <a:latin typeface="Book Antiqua" panose="02040602050305030304" pitchFamily="18" charset="0"/>
              </a:rPr>
              <a:t>UNIVERSITY OF RUHUNA</a:t>
            </a:r>
          </a:p>
          <a:p>
            <a:endParaRPr lang="en-US" b="1" dirty="0">
              <a:solidFill>
                <a:schemeClr val="accent5">
                  <a:lumMod val="75000"/>
                </a:schemeClr>
              </a:solidFill>
              <a:latin typeface="Book Antiqua" panose="02040602050305030304" pitchFamily="18" charset="0"/>
            </a:endParaRPr>
          </a:p>
        </p:txBody>
      </p:sp>
      <p:sp>
        <p:nvSpPr>
          <p:cNvPr id="7" name="Rectangle 6">
            <a:extLst>
              <a:ext uri="{FF2B5EF4-FFF2-40B4-BE49-F238E27FC236}">
                <a16:creationId xmlns:a16="http://schemas.microsoft.com/office/drawing/2014/main" id="{FE9E14A8-AFF9-49BD-BEE1-9A9238767312}"/>
              </a:ext>
            </a:extLst>
          </p:cNvPr>
          <p:cNvSpPr/>
          <p:nvPr userDrawn="1"/>
        </p:nvSpPr>
        <p:spPr>
          <a:xfrm>
            <a:off x="0" y="2444115"/>
            <a:ext cx="12192000" cy="17826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043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pic>
        <p:nvPicPr>
          <p:cNvPr id="5" name="Picture 4" descr="Logo&#10;&#10;Description automatically generated">
            <a:extLst>
              <a:ext uri="{FF2B5EF4-FFF2-40B4-BE49-F238E27FC236}">
                <a16:creationId xmlns:a16="http://schemas.microsoft.com/office/drawing/2014/main" id="{E83E36D6-C8C0-4F82-8527-59DD92B945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0217" y="223396"/>
            <a:ext cx="729889" cy="1015763"/>
          </a:xfrm>
          <a:prstGeom prst="rect">
            <a:avLst/>
          </a:prstGeom>
        </p:spPr>
      </p:pic>
      <p:sp>
        <p:nvSpPr>
          <p:cNvPr id="6" name="TextBox 5">
            <a:extLst>
              <a:ext uri="{FF2B5EF4-FFF2-40B4-BE49-F238E27FC236}">
                <a16:creationId xmlns:a16="http://schemas.microsoft.com/office/drawing/2014/main" id="{603CDE7A-B58B-447B-BD2C-96C57A12BE48}"/>
              </a:ext>
            </a:extLst>
          </p:cNvPr>
          <p:cNvSpPr txBox="1"/>
          <p:nvPr userDrawn="1"/>
        </p:nvSpPr>
        <p:spPr>
          <a:xfrm>
            <a:off x="1688441" y="291875"/>
            <a:ext cx="10503559" cy="1107996"/>
          </a:xfrm>
          <a:prstGeom prst="rect">
            <a:avLst/>
          </a:prstGeom>
          <a:noFill/>
        </p:spPr>
        <p:txBody>
          <a:bodyPr wrap="square" rtlCol="0">
            <a:spAutoFit/>
          </a:bodyPr>
          <a:lstStyle/>
          <a:p>
            <a:pPr algn="ctr"/>
            <a:r>
              <a:rPr lang="en-US" sz="2400" b="1" dirty="0">
                <a:solidFill>
                  <a:schemeClr val="accent5">
                    <a:lumMod val="50000"/>
                  </a:schemeClr>
                </a:solidFill>
                <a:latin typeface="Book Antiqua" panose="02040602050305030304" pitchFamily="18" charset="0"/>
              </a:rPr>
              <a:t>19th ACADEMIC SESSIONS AND 18th  VICE CHANCELLOR’S </a:t>
            </a:r>
          </a:p>
          <a:p>
            <a:pPr algn="ctr"/>
            <a:r>
              <a:rPr lang="en-US" sz="2400" b="1" dirty="0">
                <a:solidFill>
                  <a:schemeClr val="accent5">
                    <a:lumMod val="50000"/>
                  </a:schemeClr>
                </a:solidFill>
                <a:latin typeface="Book Antiqua" panose="02040602050305030304" pitchFamily="18" charset="0"/>
              </a:rPr>
              <a:t>AWARDS CEREMONY</a:t>
            </a:r>
            <a:r>
              <a:rPr lang="en-US" sz="2000" b="1" dirty="0">
                <a:solidFill>
                  <a:schemeClr val="accent5">
                    <a:lumMod val="75000"/>
                  </a:schemeClr>
                </a:solidFill>
                <a:latin typeface="Book Antiqua" panose="02040602050305030304" pitchFamily="18" charset="0"/>
              </a:rPr>
              <a:t>, </a:t>
            </a:r>
            <a:r>
              <a:rPr lang="en-US" sz="2400" b="1" dirty="0">
                <a:solidFill>
                  <a:schemeClr val="accent5">
                    <a:lumMod val="50000"/>
                  </a:schemeClr>
                </a:solidFill>
                <a:latin typeface="Book Antiqua" panose="02040602050305030304" pitchFamily="18" charset="0"/>
              </a:rPr>
              <a:t>UNIVERSITY OF RUHUNA</a:t>
            </a:r>
          </a:p>
          <a:p>
            <a:endParaRPr lang="en-US" b="1" dirty="0">
              <a:solidFill>
                <a:schemeClr val="accent5">
                  <a:lumMod val="75000"/>
                </a:schemeClr>
              </a:solidFill>
              <a:latin typeface="Book Antiqua" panose="02040602050305030304" pitchFamily="18" charset="0"/>
            </a:endParaRPr>
          </a:p>
        </p:txBody>
      </p:sp>
      <p:sp>
        <p:nvSpPr>
          <p:cNvPr id="7" name="Rectangle 6">
            <a:extLst>
              <a:ext uri="{FF2B5EF4-FFF2-40B4-BE49-F238E27FC236}">
                <a16:creationId xmlns:a16="http://schemas.microsoft.com/office/drawing/2014/main" id="{FE9E14A8-AFF9-49BD-BEE1-9A9238767312}"/>
              </a:ext>
            </a:extLst>
          </p:cNvPr>
          <p:cNvSpPr/>
          <p:nvPr userDrawn="1"/>
        </p:nvSpPr>
        <p:spPr>
          <a:xfrm>
            <a:off x="0" y="2444115"/>
            <a:ext cx="12192000" cy="17826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45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image" Target="../media/image6.jpg"/><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userDrawn="1"/>
        </p:nvSpPr>
        <p:spPr>
          <a:xfrm>
            <a:off x="0" y="6438745"/>
            <a:ext cx="9780102" cy="364606"/>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a:t>
            </a:fld>
            <a:endParaRPr lang="en-US" noProof="0" dirty="0"/>
          </a:p>
        </p:txBody>
      </p:sp>
      <p:sp>
        <p:nvSpPr>
          <p:cNvPr id="4" name="TextBox 3">
            <a:extLst>
              <a:ext uri="{FF2B5EF4-FFF2-40B4-BE49-F238E27FC236}">
                <a16:creationId xmlns:a16="http://schemas.microsoft.com/office/drawing/2014/main" id="{34FDC6F9-37F9-4E25-AECA-D307B8421C73}"/>
              </a:ext>
            </a:extLst>
          </p:cNvPr>
          <p:cNvSpPr txBox="1"/>
          <p:nvPr userDrawn="1"/>
        </p:nvSpPr>
        <p:spPr>
          <a:xfrm>
            <a:off x="10168528" y="6347939"/>
            <a:ext cx="1434543" cy="387592"/>
          </a:xfrm>
          <a:prstGeom prst="rect">
            <a:avLst/>
          </a:prstGeom>
          <a:noFill/>
        </p:spPr>
        <p:txBody>
          <a:bodyPr wrap="square" tIns="108000" bIns="0" rtlCol="0" anchor="ctr">
            <a:spAutoFit/>
          </a:bodyPr>
          <a:lstStyle/>
          <a:p>
            <a:pPr algn="r">
              <a:lnSpc>
                <a:spcPts val="1000"/>
              </a:lnSpc>
            </a:pPr>
            <a:r>
              <a:rPr lang="en-US" sz="1800" b="1" i="0" spc="-100" baseline="0" noProof="0" dirty="0" err="1">
                <a:solidFill>
                  <a:schemeClr val="accent1"/>
                </a:solidFill>
                <a:latin typeface="+mj-lt"/>
              </a:rPr>
              <a:t>ASUoR</a:t>
            </a:r>
            <a:r>
              <a:rPr lang="en-US" sz="1600" b="1" i="0" spc="-100" baseline="0" noProof="0" dirty="0">
                <a:solidFill>
                  <a:schemeClr val="accent1"/>
                </a:solidFill>
                <a:latin typeface="+mj-lt"/>
              </a:rPr>
              <a:t> </a:t>
            </a:r>
            <a:br>
              <a:rPr lang="en-US" sz="1600" b="1" i="0" spc="-100" baseline="0" noProof="0" dirty="0">
                <a:solidFill>
                  <a:schemeClr val="accent1"/>
                </a:solidFill>
                <a:latin typeface="+mj-lt"/>
              </a:rPr>
            </a:br>
            <a:r>
              <a:rPr lang="en-US" sz="1600" b="0" i="0" spc="140" baseline="0" noProof="0" dirty="0">
                <a:solidFill>
                  <a:schemeClr val="tx1">
                    <a:lumMod val="75000"/>
                    <a:lumOff val="25000"/>
                  </a:schemeClr>
                </a:solidFill>
                <a:latin typeface="+mj-lt"/>
              </a:rPr>
              <a:t>2022</a:t>
            </a:r>
            <a:endParaRPr lang="en-US" sz="1200" b="0" i="0" spc="140" baseline="0" noProof="0" dirty="0">
              <a:solidFill>
                <a:schemeClr val="tx1">
                  <a:lumMod val="75000"/>
                  <a:lumOff val="25000"/>
                </a:schemeClr>
              </a:solidFill>
              <a:latin typeface="+mj-lt"/>
            </a:endParaRPr>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TextBox 12">
            <a:extLst>
              <a:ext uri="{FF2B5EF4-FFF2-40B4-BE49-F238E27FC236}">
                <a16:creationId xmlns:a16="http://schemas.microsoft.com/office/drawing/2014/main" id="{F3676F49-AADA-4B3B-B993-3C658F1B4CE7}"/>
              </a:ext>
            </a:extLst>
          </p:cNvPr>
          <p:cNvSpPr txBox="1"/>
          <p:nvPr userDrawn="1"/>
        </p:nvSpPr>
        <p:spPr>
          <a:xfrm>
            <a:off x="327682" y="6492135"/>
            <a:ext cx="5029053" cy="276999"/>
          </a:xfrm>
          <a:prstGeom prst="rect">
            <a:avLst/>
          </a:prstGeom>
          <a:noFill/>
        </p:spPr>
        <p:txBody>
          <a:bodyPr wrap="square" rtlCol="0">
            <a:spAutoFit/>
          </a:bodyPr>
          <a:lstStyle/>
          <a:p>
            <a:r>
              <a:rPr lang="en-US" sz="1200" b="1" dirty="0">
                <a:solidFill>
                  <a:schemeClr val="tx1"/>
                </a:solidFill>
              </a:rPr>
              <a:t>Organized by:  Faculty of Technology, University of Ruhuna</a:t>
            </a:r>
          </a:p>
        </p:txBody>
      </p:sp>
      <p:sp>
        <p:nvSpPr>
          <p:cNvPr id="14" name="TextBox 13">
            <a:extLst>
              <a:ext uri="{FF2B5EF4-FFF2-40B4-BE49-F238E27FC236}">
                <a16:creationId xmlns:a16="http://schemas.microsoft.com/office/drawing/2014/main" id="{497AE5C1-4A4D-4396-810D-FDC5DAD07D7F}"/>
              </a:ext>
            </a:extLst>
          </p:cNvPr>
          <p:cNvSpPr txBox="1"/>
          <p:nvPr userDrawn="1"/>
        </p:nvSpPr>
        <p:spPr>
          <a:xfrm>
            <a:off x="5225787" y="6474422"/>
            <a:ext cx="1535681" cy="307777"/>
          </a:xfrm>
          <a:prstGeom prst="rect">
            <a:avLst/>
          </a:prstGeom>
          <a:noFill/>
        </p:spPr>
        <p:txBody>
          <a:bodyPr wrap="square" rtlCol="0">
            <a:spAutoFit/>
          </a:bodyPr>
          <a:lstStyle/>
          <a:p>
            <a:r>
              <a:rPr lang="en-US" sz="1200" b="1" dirty="0">
                <a:solidFill>
                  <a:schemeClr val="tx1"/>
                </a:solidFill>
              </a:rPr>
              <a:t>MARCH </a:t>
            </a:r>
            <a:r>
              <a:rPr lang="en-US" sz="1400" b="1" dirty="0">
                <a:solidFill>
                  <a:schemeClr val="tx1"/>
                </a:solidFill>
              </a:rPr>
              <a:t>02, 2022 </a:t>
            </a:r>
            <a:endParaRPr lang="en-US" sz="1200" b="1" dirty="0">
              <a:solidFill>
                <a:schemeClr val="tx1"/>
              </a:solidFill>
            </a:endParaRPr>
          </a:p>
        </p:txBody>
      </p:sp>
      <p:pic>
        <p:nvPicPr>
          <p:cNvPr id="15" name="Graphic 14" descr="Flip calendar with solid fill">
            <a:extLst>
              <a:ext uri="{FF2B5EF4-FFF2-40B4-BE49-F238E27FC236}">
                <a16:creationId xmlns:a16="http://schemas.microsoft.com/office/drawing/2014/main" id="{F3940377-62D6-47B5-B8F5-58EA9E65D290}"/>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31077" y="6407022"/>
            <a:ext cx="360658" cy="360658"/>
          </a:xfrm>
          <a:prstGeom prst="rect">
            <a:avLst/>
          </a:prstGeom>
        </p:spPr>
      </p:pic>
      <p:sp>
        <p:nvSpPr>
          <p:cNvPr id="16" name="TextBox 15">
            <a:extLst>
              <a:ext uri="{FF2B5EF4-FFF2-40B4-BE49-F238E27FC236}">
                <a16:creationId xmlns:a16="http://schemas.microsoft.com/office/drawing/2014/main" id="{F87B1932-59B0-43D0-964B-272B75933FD8}"/>
              </a:ext>
            </a:extLst>
          </p:cNvPr>
          <p:cNvSpPr txBox="1"/>
          <p:nvPr userDrawn="1"/>
        </p:nvSpPr>
        <p:spPr>
          <a:xfrm>
            <a:off x="7063953" y="6475754"/>
            <a:ext cx="3132677" cy="253916"/>
          </a:xfrm>
          <a:prstGeom prst="rect">
            <a:avLst/>
          </a:prstGeom>
          <a:noFill/>
        </p:spPr>
        <p:txBody>
          <a:bodyPr wrap="square" rtlCol="0">
            <a:spAutoFit/>
          </a:bodyPr>
          <a:lstStyle/>
          <a:p>
            <a:r>
              <a:rPr lang="en-US" sz="1050" b="1" dirty="0">
                <a:solidFill>
                  <a:schemeClr val="tx1"/>
                </a:solidFill>
              </a:rPr>
              <a:t>Faculty of Technology  University of  Ruhuna</a:t>
            </a:r>
          </a:p>
        </p:txBody>
      </p:sp>
      <p:pic>
        <p:nvPicPr>
          <p:cNvPr id="17" name="Graphic 16" descr="Marker with solid fill">
            <a:extLst>
              <a:ext uri="{FF2B5EF4-FFF2-40B4-BE49-F238E27FC236}">
                <a16:creationId xmlns:a16="http://schemas.microsoft.com/office/drawing/2014/main" id="{368C9F99-2DD5-430E-BADA-EDE4599DF5E7}"/>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08456" y="6438745"/>
            <a:ext cx="324981" cy="324981"/>
          </a:xfrm>
          <a:prstGeom prst="rect">
            <a:avLst/>
          </a:prstGeom>
        </p:spPr>
      </p:pic>
      <p:sp>
        <p:nvSpPr>
          <p:cNvPr id="19" name="TextBox 18">
            <a:extLst>
              <a:ext uri="{FF2B5EF4-FFF2-40B4-BE49-F238E27FC236}">
                <a16:creationId xmlns:a16="http://schemas.microsoft.com/office/drawing/2014/main" id="{E95C60FE-9DA2-41E7-8971-ECF35D7A4254}"/>
              </a:ext>
            </a:extLst>
          </p:cNvPr>
          <p:cNvSpPr txBox="1"/>
          <p:nvPr userDrawn="1"/>
        </p:nvSpPr>
        <p:spPr>
          <a:xfrm>
            <a:off x="1698026" y="6196619"/>
            <a:ext cx="8313575" cy="253916"/>
          </a:xfrm>
          <a:prstGeom prst="rect">
            <a:avLst/>
          </a:prstGeom>
          <a:noFill/>
        </p:spPr>
        <p:txBody>
          <a:bodyPr wrap="square">
            <a:spAutoFit/>
          </a:bodyPr>
          <a:lstStyle/>
          <a:p>
            <a:pPr algn="ctr"/>
            <a:r>
              <a:rPr lang="en-US" sz="1050" b="1" dirty="0">
                <a:solidFill>
                  <a:schemeClr val="accent5">
                    <a:lumMod val="50000"/>
                  </a:schemeClr>
                </a:solidFill>
                <a:latin typeface="Book Antiqua" panose="02040602050305030304" pitchFamily="18" charset="0"/>
              </a:rPr>
              <a:t>19th ACADEMIC SESSIONS AND 18th  VICE CHANCELLOR’S AWARDS CEREMONY</a:t>
            </a:r>
            <a:r>
              <a:rPr lang="en-US" sz="1000" b="1" dirty="0">
                <a:solidFill>
                  <a:schemeClr val="accent5">
                    <a:lumMod val="75000"/>
                  </a:schemeClr>
                </a:solidFill>
                <a:latin typeface="Book Antiqua" panose="02040602050305030304" pitchFamily="18" charset="0"/>
              </a:rPr>
              <a:t>, </a:t>
            </a:r>
            <a:r>
              <a:rPr lang="en-US" sz="1050" b="1" dirty="0">
                <a:solidFill>
                  <a:schemeClr val="accent5">
                    <a:lumMod val="50000"/>
                  </a:schemeClr>
                </a:solidFill>
                <a:latin typeface="Book Antiqua" panose="02040602050305030304" pitchFamily="18" charset="0"/>
              </a:rPr>
              <a:t>UNIVERSITY OF RUHUNA</a:t>
            </a:r>
          </a:p>
        </p:txBody>
      </p:sp>
      <p:pic>
        <p:nvPicPr>
          <p:cNvPr id="20" name="Picture 19" descr="Logo&#10;&#10;Description automatically generated">
            <a:extLst>
              <a:ext uri="{FF2B5EF4-FFF2-40B4-BE49-F238E27FC236}">
                <a16:creationId xmlns:a16="http://schemas.microsoft.com/office/drawing/2014/main" id="{E13B6DCC-6C7F-4F85-BF55-89886EA4BB3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306311" y="6284370"/>
            <a:ext cx="494710" cy="494710"/>
          </a:xfrm>
          <a:prstGeom prst="rect">
            <a:avLst/>
          </a:prstGeom>
        </p:spPr>
      </p:pic>
      <p:pic>
        <p:nvPicPr>
          <p:cNvPr id="21" name="Picture 20" descr="Logo&#10;&#10;Description automatically generated">
            <a:extLst>
              <a:ext uri="{FF2B5EF4-FFF2-40B4-BE49-F238E27FC236}">
                <a16:creationId xmlns:a16="http://schemas.microsoft.com/office/drawing/2014/main" id="{A0E7FECE-9BB4-454F-A633-AE738BC981A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878046" y="6290479"/>
            <a:ext cx="361086" cy="502512"/>
          </a:xfrm>
          <a:prstGeom prst="rect">
            <a:avLst/>
          </a:prstGeom>
        </p:spPr>
      </p:pic>
      <p:cxnSp>
        <p:nvCxnSpPr>
          <p:cNvPr id="11" name="Straight Connector 10">
            <a:extLst>
              <a:ext uri="{FF2B5EF4-FFF2-40B4-BE49-F238E27FC236}">
                <a16:creationId xmlns:a16="http://schemas.microsoft.com/office/drawing/2014/main" id="{BBC3CAF4-2E45-4AB5-BD4E-397DF895F927}"/>
              </a:ext>
            </a:extLst>
          </p:cNvPr>
          <p:cNvCxnSpPr/>
          <p:nvPr userDrawn="1"/>
        </p:nvCxnSpPr>
        <p:spPr>
          <a:xfrm>
            <a:off x="432000" y="6191250"/>
            <a:ext cx="11327998" cy="0"/>
          </a:xfrm>
          <a:prstGeom prst="line">
            <a:avLst/>
          </a:prstGeom>
          <a:ln w="38100">
            <a:solidFill>
              <a:srgbClr val="002060"/>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66" r:id="rId3"/>
    <p:sldLayoutId id="2147483659" r:id="rId4"/>
    <p:sldLayoutId id="2147483654" r:id="rId5"/>
    <p:sldLayoutId id="2147483655" r:id="rId6"/>
    <p:sldLayoutId id="2147483672" r:id="rId7"/>
    <p:sldLayoutId id="2147483676" r:id="rId8"/>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5857272-9FA4-4E7F-A8E5-C076F1309D82}"/>
              </a:ext>
            </a:extLst>
          </p:cNvPr>
          <p:cNvSpPr>
            <a:spLocks noGrp="1"/>
          </p:cNvSpPr>
          <p:nvPr>
            <p:ph type="sldNum" sz="quarter" idx="13"/>
          </p:nvPr>
        </p:nvSpPr>
        <p:spPr>
          <a:xfrm>
            <a:off x="11593557" y="6371351"/>
            <a:ext cx="598443" cy="432000"/>
          </a:xfrm>
        </p:spPr>
        <p:txBody>
          <a:bodyPr/>
          <a:lstStyle/>
          <a:p>
            <a:fld id="{19B51A1E-902D-48AF-9020-955120F399B6}" type="slidenum">
              <a:rPr lang="en-US" noProof="0" smtClean="0">
                <a:solidFill>
                  <a:schemeClr val="tx1"/>
                </a:solidFill>
              </a:rPr>
              <a:pPr/>
              <a:t>1</a:t>
            </a:fld>
            <a:endParaRPr lang="en-US" noProof="0" dirty="0">
              <a:solidFill>
                <a:schemeClr val="tx1"/>
              </a:solidFill>
            </a:endParaRPr>
          </a:p>
        </p:txBody>
      </p:sp>
      <p:sp>
        <p:nvSpPr>
          <p:cNvPr id="4" name="Subtitle 2">
            <a:extLst>
              <a:ext uri="{FF2B5EF4-FFF2-40B4-BE49-F238E27FC236}">
                <a16:creationId xmlns:a16="http://schemas.microsoft.com/office/drawing/2014/main" id="{095B35D4-3417-4740-AC62-8ECF2B702090}"/>
              </a:ext>
            </a:extLst>
          </p:cNvPr>
          <p:cNvSpPr txBox="1">
            <a:spLocks/>
          </p:cNvSpPr>
          <p:nvPr/>
        </p:nvSpPr>
        <p:spPr>
          <a:xfrm>
            <a:off x="1868799" y="3784909"/>
            <a:ext cx="10477233" cy="2352119"/>
          </a:xfrm>
          <a:prstGeom prst="rect">
            <a:avLst/>
          </a:prstGeom>
        </p:spPr>
        <p:txBody>
          <a:bodyPr anchor="ctr">
            <a:norm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PH" sz="1400" b="1" dirty="0">
                <a:solidFill>
                  <a:schemeClr val="tx1"/>
                </a:solidFill>
                <a:latin typeface="Times New Roman" panose="02020603050405020304" pitchFamily="18" charset="0"/>
                <a:cs typeface="Times New Roman" panose="02020603050405020304" pitchFamily="18" charset="0"/>
              </a:rPr>
              <a:t>Co-Authors</a:t>
            </a:r>
            <a:r>
              <a:rPr lang="en-PH" sz="1200" b="1" dirty="0">
                <a:solidFill>
                  <a:schemeClr val="tx1"/>
                </a:solidFill>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en-PH" sz="1600" i="1" dirty="0">
                <a:solidFill>
                  <a:schemeClr val="tx1"/>
                </a:solidFill>
                <a:latin typeface="Times New Roman" panose="02020603050405020304" pitchFamily="18" charset="0"/>
                <a:cs typeface="Times New Roman" panose="02020603050405020304" pitchFamily="18" charset="0"/>
              </a:rPr>
              <a:t>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t>
            </a:r>
          </a:p>
          <a:p>
            <a:pPr marL="0" indent="0">
              <a:lnSpc>
                <a:spcPct val="120000"/>
              </a:lnSpc>
              <a:spcBef>
                <a:spcPts val="0"/>
              </a:spcBef>
              <a:buNone/>
            </a:pPr>
            <a:endParaRPr lang="en-PH" sz="1600" i="1" baseline="300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1</a:t>
            </a:r>
            <a:r>
              <a:rPr lang="en-US" sz="1400" i="1" dirty="0">
                <a:solidFill>
                  <a:schemeClr val="tx1"/>
                </a:solidFill>
                <a:latin typeface="Times New Roman" panose="02020603050405020304" pitchFamily="18" charset="0"/>
                <a:cs typeface="Times New Roman" panose="02020603050405020304" pitchFamily="18" charset="0"/>
              </a:rPr>
              <a:t>Department , Faculty , University of Ruhuna, City, Sri Lanka.</a:t>
            </a:r>
          </a:p>
          <a:p>
            <a:pPr marL="0" indent="0">
              <a:lnSpc>
                <a:spcPct val="10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2</a:t>
            </a:r>
            <a:r>
              <a:rPr lang="en-US" sz="1400" i="1" dirty="0">
                <a:solidFill>
                  <a:schemeClr val="tx1"/>
                </a:solidFill>
                <a:latin typeface="Times New Roman" panose="02020603050405020304" pitchFamily="18" charset="0"/>
                <a:cs typeface="Times New Roman" panose="02020603050405020304" pitchFamily="18" charset="0"/>
              </a:rPr>
              <a:t>Department , Faculty , University of Ruhuna, City, Sri Lanka </a:t>
            </a:r>
          </a:p>
          <a:p>
            <a:pPr marL="0" indent="0">
              <a:lnSpc>
                <a:spcPct val="10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3</a:t>
            </a:r>
            <a:r>
              <a:rPr lang="en-US" sz="1400" i="1" dirty="0">
                <a:solidFill>
                  <a:schemeClr val="tx1"/>
                </a:solidFill>
                <a:latin typeface="Times New Roman" panose="02020603050405020304" pitchFamily="18" charset="0"/>
                <a:cs typeface="Times New Roman" panose="02020603050405020304" pitchFamily="18" charset="0"/>
              </a:rPr>
              <a:t>Institute Name, Address</a:t>
            </a:r>
          </a:p>
        </p:txBody>
      </p:sp>
      <p:sp>
        <p:nvSpPr>
          <p:cNvPr id="9" name="Rectangle 8">
            <a:extLst>
              <a:ext uri="{FF2B5EF4-FFF2-40B4-BE49-F238E27FC236}">
                <a16:creationId xmlns:a16="http://schemas.microsoft.com/office/drawing/2014/main" id="{0E834622-9A4D-4B7A-ADCE-3ADB6D11C24A}"/>
              </a:ext>
            </a:extLst>
          </p:cNvPr>
          <p:cNvSpPr/>
          <p:nvPr/>
        </p:nvSpPr>
        <p:spPr>
          <a:xfrm>
            <a:off x="857383" y="104202"/>
            <a:ext cx="10477233" cy="457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28D568B-10F2-4F71-A518-FD5D5044DF12}"/>
              </a:ext>
            </a:extLst>
          </p:cNvPr>
          <p:cNvSpPr txBox="1"/>
          <p:nvPr/>
        </p:nvSpPr>
        <p:spPr>
          <a:xfrm>
            <a:off x="0" y="2529471"/>
            <a:ext cx="12192000" cy="1538883"/>
          </a:xfrm>
          <a:prstGeom prst="rect">
            <a:avLst/>
          </a:prstGeom>
          <a:noFill/>
        </p:spPr>
        <p:txBody>
          <a:bodyPr wrap="square" rtlCol="0">
            <a:spAutoFit/>
          </a:bodyPr>
          <a:lstStyle/>
          <a:p>
            <a:pPr algn="ctr"/>
            <a:r>
              <a:rPr lang="en-US" sz="3600" b="1" dirty="0">
                <a:solidFill>
                  <a:schemeClr val="accent1">
                    <a:lumMod val="50000"/>
                  </a:schemeClr>
                </a:solidFill>
                <a:latin typeface="Book Antiqua" panose="02040602050305030304" pitchFamily="18" charset="0"/>
              </a:rPr>
              <a:t>Title of the Abstract</a:t>
            </a:r>
          </a:p>
          <a:p>
            <a:pPr algn="ctr"/>
            <a:r>
              <a:rPr lang="en-US" sz="4000" b="1" dirty="0">
                <a:solidFill>
                  <a:schemeClr val="accent1">
                    <a:lumMod val="50000"/>
                  </a:schemeClr>
                </a:solidFill>
                <a:latin typeface="Book Antiqua" panose="02040602050305030304" pitchFamily="18" charset="0"/>
              </a:rPr>
              <a:t> </a:t>
            </a:r>
          </a:p>
          <a:p>
            <a:endParaRPr lang="en-US" b="1" dirty="0">
              <a:solidFill>
                <a:schemeClr val="accent5">
                  <a:lumMod val="75000"/>
                </a:schemeClr>
              </a:solidFill>
              <a:latin typeface="Book Antiqua" panose="02040602050305030304" pitchFamily="18" charset="0"/>
            </a:endParaRPr>
          </a:p>
        </p:txBody>
      </p:sp>
      <p:sp>
        <p:nvSpPr>
          <p:cNvPr id="14" name="TextBox 13">
            <a:extLst>
              <a:ext uri="{FF2B5EF4-FFF2-40B4-BE49-F238E27FC236}">
                <a16:creationId xmlns:a16="http://schemas.microsoft.com/office/drawing/2014/main" id="{DDAAE659-A2DB-47D9-8794-5EB3481A09EF}"/>
              </a:ext>
            </a:extLst>
          </p:cNvPr>
          <p:cNvSpPr txBox="1"/>
          <p:nvPr/>
        </p:nvSpPr>
        <p:spPr>
          <a:xfrm>
            <a:off x="0" y="2092751"/>
            <a:ext cx="2639505" cy="369332"/>
          </a:xfrm>
          <a:prstGeom prst="rect">
            <a:avLst/>
          </a:prstGeom>
          <a:noFill/>
        </p:spPr>
        <p:txBody>
          <a:bodyPr wrap="square" rtlCol="0">
            <a:spAutoFit/>
          </a:bodyPr>
          <a:lstStyle/>
          <a:p>
            <a:r>
              <a:rPr lang="en-US" dirty="0"/>
              <a:t>Abstract ID: xxx</a:t>
            </a:r>
          </a:p>
        </p:txBody>
      </p:sp>
    </p:spTree>
    <p:extLst>
      <p:ext uri="{BB962C8B-B14F-4D97-AF65-F5344CB8AC3E}">
        <p14:creationId xmlns:p14="http://schemas.microsoft.com/office/powerpoint/2010/main" val="2752282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1134FA-4A1A-4DF2-96E5-685EF8745D07}"/>
              </a:ext>
            </a:extLst>
          </p:cNvPr>
          <p:cNvSpPr>
            <a:spLocks noGrp="1"/>
          </p:cNvSpPr>
          <p:nvPr>
            <p:ph type="sldNum" sz="quarter" idx="33"/>
          </p:nvPr>
        </p:nvSpPr>
        <p:spPr/>
        <p:txBody>
          <a:bodyPr/>
          <a:lstStyle/>
          <a:p>
            <a:fld id="{19B51A1E-902D-48AF-9020-955120F399B6}" type="slidenum">
              <a:rPr lang="en-US" noProof="0" smtClean="0"/>
              <a:pPr/>
              <a:t>10</a:t>
            </a:fld>
            <a:endParaRPr lang="en-US" noProof="0" dirty="0"/>
          </a:p>
        </p:txBody>
      </p:sp>
    </p:spTree>
    <p:extLst>
      <p:ext uri="{BB962C8B-B14F-4D97-AF65-F5344CB8AC3E}">
        <p14:creationId xmlns:p14="http://schemas.microsoft.com/office/powerpoint/2010/main" val="295759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BEF4E1-D771-462E-96C4-D69E8311AB0B}"/>
              </a:ext>
            </a:extLst>
          </p:cNvPr>
          <p:cNvSpPr>
            <a:spLocks noGrp="1"/>
          </p:cNvSpPr>
          <p:nvPr>
            <p:ph type="sldNum" sz="quarter" idx="33"/>
          </p:nvPr>
        </p:nvSpPr>
        <p:spPr/>
        <p:txBody>
          <a:bodyPr/>
          <a:lstStyle/>
          <a:p>
            <a:fld id="{19B51A1E-902D-48AF-9020-955120F399B6}" type="slidenum">
              <a:rPr lang="en-US" noProof="0" smtClean="0"/>
              <a:pPr/>
              <a:t>11</a:t>
            </a:fld>
            <a:endParaRPr lang="en-US" noProof="0" dirty="0"/>
          </a:p>
        </p:txBody>
      </p:sp>
    </p:spTree>
    <p:extLst>
      <p:ext uri="{BB962C8B-B14F-4D97-AF65-F5344CB8AC3E}">
        <p14:creationId xmlns:p14="http://schemas.microsoft.com/office/powerpoint/2010/main" val="3602622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8B2E9D-3D3D-4898-B2FE-38DC38088C6B}"/>
              </a:ext>
            </a:extLst>
          </p:cNvPr>
          <p:cNvSpPr>
            <a:spLocks noGrp="1"/>
          </p:cNvSpPr>
          <p:nvPr>
            <p:ph type="sldNum" sz="quarter" idx="33"/>
          </p:nvPr>
        </p:nvSpPr>
        <p:spPr/>
        <p:txBody>
          <a:bodyPr/>
          <a:lstStyle/>
          <a:p>
            <a:fld id="{19B51A1E-902D-48AF-9020-955120F399B6}" type="slidenum">
              <a:rPr lang="en-US" noProof="0" smtClean="0"/>
              <a:pPr/>
              <a:t>12</a:t>
            </a:fld>
            <a:endParaRPr lang="en-US" noProof="0" dirty="0"/>
          </a:p>
        </p:txBody>
      </p:sp>
    </p:spTree>
    <p:extLst>
      <p:ext uri="{BB962C8B-B14F-4D97-AF65-F5344CB8AC3E}">
        <p14:creationId xmlns:p14="http://schemas.microsoft.com/office/powerpoint/2010/main" val="120639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12C04C-0E1E-497B-86A7-AC5618E609A5}"/>
              </a:ext>
            </a:extLst>
          </p:cNvPr>
          <p:cNvSpPr>
            <a:spLocks noGrp="1"/>
          </p:cNvSpPr>
          <p:nvPr>
            <p:ph type="sldNum" sz="quarter" idx="33"/>
          </p:nvPr>
        </p:nvSpPr>
        <p:spPr/>
        <p:txBody>
          <a:bodyPr/>
          <a:lstStyle/>
          <a:p>
            <a:fld id="{19B51A1E-902D-48AF-9020-955120F399B6}" type="slidenum">
              <a:rPr lang="en-US" noProof="0" smtClean="0"/>
              <a:pPr/>
              <a:t>13</a:t>
            </a:fld>
            <a:endParaRPr lang="en-US" noProof="0" dirty="0"/>
          </a:p>
        </p:txBody>
      </p:sp>
    </p:spTree>
    <p:extLst>
      <p:ext uri="{BB962C8B-B14F-4D97-AF65-F5344CB8AC3E}">
        <p14:creationId xmlns:p14="http://schemas.microsoft.com/office/powerpoint/2010/main" val="211257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DD8A11-482B-4AD4-9315-FC9A3144E557}"/>
              </a:ext>
            </a:extLst>
          </p:cNvPr>
          <p:cNvSpPr>
            <a:spLocks noGrp="1"/>
          </p:cNvSpPr>
          <p:nvPr>
            <p:ph type="sldNum" sz="quarter" idx="33"/>
          </p:nvPr>
        </p:nvSpPr>
        <p:spPr/>
        <p:txBody>
          <a:bodyPr/>
          <a:lstStyle/>
          <a:p>
            <a:fld id="{19B51A1E-902D-48AF-9020-955120F399B6}" type="slidenum">
              <a:rPr lang="en-US" noProof="0" smtClean="0"/>
              <a:pPr/>
              <a:t>14</a:t>
            </a:fld>
            <a:endParaRPr lang="en-US" noProof="0" dirty="0"/>
          </a:p>
        </p:txBody>
      </p:sp>
    </p:spTree>
    <p:extLst>
      <p:ext uri="{BB962C8B-B14F-4D97-AF65-F5344CB8AC3E}">
        <p14:creationId xmlns:p14="http://schemas.microsoft.com/office/powerpoint/2010/main" val="60274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86D970-051D-4B14-A10A-F430197CA4AB}"/>
              </a:ext>
            </a:extLst>
          </p:cNvPr>
          <p:cNvSpPr>
            <a:spLocks noGrp="1"/>
          </p:cNvSpPr>
          <p:nvPr>
            <p:ph type="sldNum" sz="quarter" idx="33"/>
          </p:nvPr>
        </p:nvSpPr>
        <p:spPr/>
        <p:txBody>
          <a:bodyPr/>
          <a:lstStyle/>
          <a:p>
            <a:fld id="{19B51A1E-902D-48AF-9020-955120F399B6}" type="slidenum">
              <a:rPr lang="en-US" noProof="0" smtClean="0"/>
              <a:pPr/>
              <a:t>15</a:t>
            </a:fld>
            <a:endParaRPr lang="en-US" noProof="0" dirty="0"/>
          </a:p>
        </p:txBody>
      </p:sp>
    </p:spTree>
    <p:extLst>
      <p:ext uri="{BB962C8B-B14F-4D97-AF65-F5344CB8AC3E}">
        <p14:creationId xmlns:p14="http://schemas.microsoft.com/office/powerpoint/2010/main" val="375679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59749C-0552-4927-8C40-752490F14364}"/>
              </a:ext>
            </a:extLst>
          </p:cNvPr>
          <p:cNvSpPr>
            <a:spLocks noGrp="1"/>
          </p:cNvSpPr>
          <p:nvPr>
            <p:ph type="sldNum" sz="quarter" idx="13"/>
          </p:nvPr>
        </p:nvSpPr>
        <p:spPr/>
        <p:txBody>
          <a:bodyPr/>
          <a:lstStyle/>
          <a:p>
            <a:fld id="{19B51A1E-902D-48AF-9020-955120F399B6}" type="slidenum">
              <a:rPr lang="en-US" noProof="0" smtClean="0"/>
              <a:pPr/>
              <a:t>16</a:t>
            </a:fld>
            <a:endParaRPr lang="en-US" noProof="0" dirty="0"/>
          </a:p>
        </p:txBody>
      </p:sp>
      <p:sp>
        <p:nvSpPr>
          <p:cNvPr id="3" name="TextBox 2">
            <a:extLst>
              <a:ext uri="{FF2B5EF4-FFF2-40B4-BE49-F238E27FC236}">
                <a16:creationId xmlns:a16="http://schemas.microsoft.com/office/drawing/2014/main" id="{ADBAB723-B032-4B76-BEA8-91D89A97B7C3}"/>
              </a:ext>
            </a:extLst>
          </p:cNvPr>
          <p:cNvSpPr txBox="1"/>
          <p:nvPr/>
        </p:nvSpPr>
        <p:spPr>
          <a:xfrm>
            <a:off x="0" y="2659558"/>
            <a:ext cx="12192000" cy="1538883"/>
          </a:xfrm>
          <a:prstGeom prst="rect">
            <a:avLst/>
          </a:prstGeom>
          <a:noFill/>
        </p:spPr>
        <p:txBody>
          <a:bodyPr wrap="square" rtlCol="0">
            <a:spAutoFit/>
          </a:bodyPr>
          <a:lstStyle/>
          <a:p>
            <a:pPr algn="ctr"/>
            <a:r>
              <a:rPr lang="en-US" sz="3600" b="1" dirty="0">
                <a:solidFill>
                  <a:schemeClr val="accent1">
                    <a:lumMod val="50000"/>
                  </a:schemeClr>
                </a:solidFill>
                <a:latin typeface="Book Antiqua" panose="02040602050305030304" pitchFamily="18" charset="0"/>
              </a:rPr>
              <a:t>Title of the Abstract</a:t>
            </a:r>
          </a:p>
          <a:p>
            <a:pPr algn="ctr"/>
            <a:r>
              <a:rPr lang="en-US" sz="4000" b="1" dirty="0">
                <a:solidFill>
                  <a:schemeClr val="accent1">
                    <a:lumMod val="50000"/>
                  </a:schemeClr>
                </a:solidFill>
                <a:latin typeface="Book Antiqua" panose="02040602050305030304" pitchFamily="18" charset="0"/>
              </a:rPr>
              <a:t> </a:t>
            </a:r>
          </a:p>
          <a:p>
            <a:endParaRPr lang="en-US" b="1" dirty="0">
              <a:solidFill>
                <a:schemeClr val="accent5">
                  <a:lumMod val="75000"/>
                </a:schemeClr>
              </a:solidFill>
              <a:latin typeface="Book Antiqua" panose="02040602050305030304" pitchFamily="18" charset="0"/>
            </a:endParaRPr>
          </a:p>
        </p:txBody>
      </p:sp>
      <p:sp>
        <p:nvSpPr>
          <p:cNvPr id="4" name="Subtitle 2">
            <a:extLst>
              <a:ext uri="{FF2B5EF4-FFF2-40B4-BE49-F238E27FC236}">
                <a16:creationId xmlns:a16="http://schemas.microsoft.com/office/drawing/2014/main" id="{147C3B01-8093-4687-AE65-01AFBD66548C}"/>
              </a:ext>
            </a:extLst>
          </p:cNvPr>
          <p:cNvSpPr txBox="1">
            <a:spLocks/>
          </p:cNvSpPr>
          <p:nvPr/>
        </p:nvSpPr>
        <p:spPr>
          <a:xfrm>
            <a:off x="1840519" y="4019232"/>
            <a:ext cx="10477233" cy="2352119"/>
          </a:xfrm>
          <a:prstGeom prst="rect">
            <a:avLst/>
          </a:prstGeom>
        </p:spPr>
        <p:txBody>
          <a:bodyPr anchor="ctr">
            <a:norm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PH" sz="1400" b="1" dirty="0">
                <a:solidFill>
                  <a:schemeClr val="tx1"/>
                </a:solidFill>
                <a:latin typeface="Times New Roman" panose="02020603050405020304" pitchFamily="18" charset="0"/>
                <a:cs typeface="Times New Roman" panose="02020603050405020304" pitchFamily="18" charset="0"/>
              </a:rPr>
              <a:t>Co-Authors</a:t>
            </a:r>
            <a:r>
              <a:rPr lang="en-PH" sz="1200" b="1" dirty="0">
                <a:solidFill>
                  <a:schemeClr val="tx1"/>
                </a:solidFill>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en-PH" sz="1600" i="1" dirty="0">
                <a:solidFill>
                  <a:schemeClr val="tx1"/>
                </a:solidFill>
                <a:latin typeface="Times New Roman" panose="02020603050405020304" pitchFamily="18" charset="0"/>
                <a:cs typeface="Times New Roman" panose="02020603050405020304" pitchFamily="18" charset="0"/>
              </a:rPr>
              <a:t>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2</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Author</a:t>
            </a:r>
            <a:r>
              <a:rPr lang="en-PH" sz="1600" i="1" baseline="30000" dirty="0">
                <a:solidFill>
                  <a:schemeClr val="tx1"/>
                </a:solidFill>
                <a:latin typeface="Times New Roman" panose="02020603050405020304" pitchFamily="18" charset="0"/>
                <a:cs typeface="Times New Roman" panose="02020603050405020304" pitchFamily="18" charset="0"/>
              </a:rPr>
              <a:t>1</a:t>
            </a:r>
            <a:r>
              <a:rPr lang="en-PH" sz="1600" i="1" dirty="0">
                <a:solidFill>
                  <a:schemeClr val="tx1"/>
                </a:solidFill>
                <a:latin typeface="Times New Roman" panose="02020603050405020304" pitchFamily="18" charset="0"/>
                <a:cs typeface="Times New Roman" panose="02020603050405020304" pitchFamily="18" charset="0"/>
              </a:rPr>
              <a:t>, </a:t>
            </a:r>
          </a:p>
          <a:p>
            <a:pPr marL="0" indent="0">
              <a:lnSpc>
                <a:spcPct val="120000"/>
              </a:lnSpc>
              <a:spcBef>
                <a:spcPts val="0"/>
              </a:spcBef>
              <a:buNone/>
            </a:pPr>
            <a:endParaRPr lang="en-PH" sz="1600" i="1" baseline="300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1</a:t>
            </a:r>
            <a:r>
              <a:rPr lang="en-US" sz="1400" i="1" dirty="0">
                <a:solidFill>
                  <a:schemeClr val="tx1"/>
                </a:solidFill>
                <a:latin typeface="Times New Roman" panose="02020603050405020304" pitchFamily="18" charset="0"/>
                <a:cs typeface="Times New Roman" panose="02020603050405020304" pitchFamily="18" charset="0"/>
              </a:rPr>
              <a:t>Department , Faculty , University of Ruhuna, City, Sri Lanka.</a:t>
            </a:r>
          </a:p>
          <a:p>
            <a:pPr marL="0" indent="0">
              <a:lnSpc>
                <a:spcPct val="10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2</a:t>
            </a:r>
            <a:r>
              <a:rPr lang="en-US" sz="1400" i="1" dirty="0">
                <a:solidFill>
                  <a:schemeClr val="tx1"/>
                </a:solidFill>
                <a:latin typeface="Times New Roman" panose="02020603050405020304" pitchFamily="18" charset="0"/>
                <a:cs typeface="Times New Roman" panose="02020603050405020304" pitchFamily="18" charset="0"/>
              </a:rPr>
              <a:t>Department , Faculty , University of Ruhuna, City, Sri Lanka </a:t>
            </a:r>
          </a:p>
          <a:p>
            <a:pPr marL="0" indent="0">
              <a:lnSpc>
                <a:spcPct val="100000"/>
              </a:lnSpc>
              <a:spcBef>
                <a:spcPts val="0"/>
              </a:spcBef>
              <a:buNone/>
            </a:pPr>
            <a:r>
              <a:rPr lang="en-US" sz="1400" i="1" baseline="30000" dirty="0">
                <a:solidFill>
                  <a:schemeClr val="tx1"/>
                </a:solidFill>
                <a:latin typeface="Times New Roman" panose="02020603050405020304" pitchFamily="18" charset="0"/>
                <a:cs typeface="Times New Roman" panose="02020603050405020304" pitchFamily="18" charset="0"/>
              </a:rPr>
              <a:t>3</a:t>
            </a:r>
            <a:r>
              <a:rPr lang="en-US" sz="1400" i="1" dirty="0">
                <a:solidFill>
                  <a:schemeClr val="tx1"/>
                </a:solidFill>
                <a:latin typeface="Times New Roman" panose="02020603050405020304" pitchFamily="18" charset="0"/>
                <a:cs typeface="Times New Roman" panose="02020603050405020304" pitchFamily="18" charset="0"/>
              </a:rPr>
              <a:t>Institute Name, Address</a:t>
            </a:r>
          </a:p>
        </p:txBody>
      </p:sp>
      <p:sp>
        <p:nvSpPr>
          <p:cNvPr id="5" name="TextBox 4">
            <a:extLst>
              <a:ext uri="{FF2B5EF4-FFF2-40B4-BE49-F238E27FC236}">
                <a16:creationId xmlns:a16="http://schemas.microsoft.com/office/drawing/2014/main" id="{36D59B1B-CAD9-4B8C-9BCF-C023219635FE}"/>
              </a:ext>
            </a:extLst>
          </p:cNvPr>
          <p:cNvSpPr txBox="1"/>
          <p:nvPr/>
        </p:nvSpPr>
        <p:spPr>
          <a:xfrm>
            <a:off x="3503629" y="1284878"/>
            <a:ext cx="5184742" cy="1200329"/>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6411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96C43-CCD4-4478-A02B-7421495BFE18}"/>
              </a:ext>
            </a:extLst>
          </p:cNvPr>
          <p:cNvSpPr>
            <a:spLocks noGrp="1"/>
          </p:cNvSpPr>
          <p:nvPr>
            <p:ph type="title" idx="4294967295"/>
          </p:nvPr>
        </p:nvSpPr>
        <p:spPr>
          <a:xfrm>
            <a:off x="648000" y="761938"/>
            <a:ext cx="11328000" cy="432000"/>
          </a:xfrm>
          <a:prstGeom prst="rect">
            <a:avLst/>
          </a:prstGeom>
        </p:spPr>
        <p:txBody>
          <a:bodyPr/>
          <a:lstStyle/>
          <a:p>
            <a:r>
              <a:rPr lang="en-US" dirty="0"/>
              <a:t>Guidelines</a:t>
            </a:r>
          </a:p>
        </p:txBody>
      </p:sp>
      <p:sp>
        <p:nvSpPr>
          <p:cNvPr id="3" name="Text Placeholder 2">
            <a:extLst>
              <a:ext uri="{FF2B5EF4-FFF2-40B4-BE49-F238E27FC236}">
                <a16:creationId xmlns:a16="http://schemas.microsoft.com/office/drawing/2014/main" id="{FDFFEFB7-4A8A-4AF8-A092-2A7AA152E8DA}"/>
              </a:ext>
            </a:extLst>
          </p:cNvPr>
          <p:cNvSpPr>
            <a:spLocks noGrp="1"/>
          </p:cNvSpPr>
          <p:nvPr>
            <p:ph type="body" sz="quarter" idx="4294967295"/>
          </p:nvPr>
        </p:nvSpPr>
        <p:spPr>
          <a:xfrm>
            <a:off x="1289839" y="1686729"/>
            <a:ext cx="9830743" cy="2211015"/>
          </a:xfrm>
        </p:spPr>
        <p:txBody>
          <a:bodyPr/>
          <a:lstStyle/>
          <a:p>
            <a:pPr marL="342900" indent="-342900">
              <a:buFont typeface="+mj-lt"/>
              <a:buAutoNum type="arabicPeriod"/>
            </a:pPr>
            <a:r>
              <a:rPr lang="en-US" dirty="0">
                <a:latin typeface="Calibri" panose="020F0502020204030204" pitchFamily="34" charset="0"/>
                <a:cs typeface="Calibri" panose="020F0502020204030204" pitchFamily="34" charset="0"/>
              </a:rPr>
              <a:t>You have 10 minutes for your presentation followed by 05 minutes of discussion time. It is essential that the program stay on schedule. Therefore, we encourage you to respect the audience, and your fellow presenters by keeping in time. The discussion will be moderated by the respective chairperson of the session.</a:t>
            </a:r>
          </a:p>
          <a:p>
            <a:pPr marL="342900" indent="-342900">
              <a:buFont typeface="+mj-lt"/>
              <a:buAutoNum type="arabicPeriod"/>
            </a:pPr>
            <a:r>
              <a:rPr lang="en-US" dirty="0">
                <a:latin typeface="Calibri" panose="020F0502020204030204" pitchFamily="34" charset="0"/>
                <a:cs typeface="Calibri" panose="020F0502020204030204" pitchFamily="34" charset="0"/>
              </a:rPr>
              <a:t>Speakers at all sessions are required to show up at least 15 minutes before the session begins and report to the chairpersons.</a:t>
            </a:r>
          </a:p>
          <a:p>
            <a:pPr marL="342900" indent="-342900">
              <a:buFont typeface="+mj-lt"/>
              <a:buAutoNum type="arabicPeriod"/>
            </a:pPr>
            <a:r>
              <a:rPr lang="en-US" dirty="0">
                <a:latin typeface="Calibri" panose="020F0502020204030204" pitchFamily="34" charset="0"/>
                <a:cs typeface="Calibri" panose="020F0502020204030204" pitchFamily="34" charset="0"/>
              </a:rPr>
              <a:t> </a:t>
            </a:r>
          </a:p>
          <a:p>
            <a:pPr marL="342900" indent="-342900">
              <a:buFont typeface="+mj-lt"/>
              <a:buAutoNum type="arabicPeriod"/>
            </a:pPr>
            <a:r>
              <a:rPr lang="en-US" dirty="0">
                <a:latin typeface="Calibri" panose="020F0502020204030204" pitchFamily="34" charset="0"/>
                <a:cs typeface="Calibri" panose="020F0502020204030204" pitchFamily="34" charset="0"/>
              </a:rPr>
              <a:t> </a:t>
            </a:r>
          </a:p>
          <a:p>
            <a:pPr marL="342900" indent="-342900">
              <a:buFont typeface="+mj-lt"/>
              <a:buAutoNum type="arabicPeriod"/>
            </a:pPr>
            <a:r>
              <a:rPr lang="en-US" dirty="0">
                <a:latin typeface="Calibri" panose="020F0502020204030204" pitchFamily="34" charset="0"/>
                <a:cs typeface="Calibri" panose="020F0502020204030204" pitchFamily="34" charset="0"/>
              </a:rPr>
              <a:t> </a:t>
            </a:r>
          </a:p>
          <a:p>
            <a:pPr marL="342900" indent="-342900">
              <a:buFont typeface="+mj-lt"/>
              <a:buAutoNum type="arabicPeriod"/>
            </a:pPr>
            <a:r>
              <a:rPr lang="en-US" dirty="0">
                <a:latin typeface="Calibri" panose="020F0502020204030204" pitchFamily="34" charset="0"/>
                <a:cs typeface="Calibri" panose="020F0502020204030204" pitchFamily="34" charset="0"/>
              </a:rPr>
              <a:t> </a:t>
            </a:r>
          </a:p>
        </p:txBody>
      </p:sp>
      <p:sp>
        <p:nvSpPr>
          <p:cNvPr id="5" name="Slide Number Placeholder 4">
            <a:extLst>
              <a:ext uri="{FF2B5EF4-FFF2-40B4-BE49-F238E27FC236}">
                <a16:creationId xmlns:a16="http://schemas.microsoft.com/office/drawing/2014/main" id="{C9BC592F-EC0F-47B6-B1F5-097AA90E1495}"/>
              </a:ext>
            </a:extLst>
          </p:cNvPr>
          <p:cNvSpPr>
            <a:spLocks noGrp="1"/>
          </p:cNvSpPr>
          <p:nvPr>
            <p:ph type="sldNum" sz="quarter" idx="33"/>
          </p:nvPr>
        </p:nvSpPr>
        <p:spPr/>
        <p:txBody>
          <a:bodyPr/>
          <a:lstStyle/>
          <a:p>
            <a:fld id="{19B51A1E-902D-48AF-9020-955120F399B6}" type="slidenum">
              <a:rPr lang="en-US" noProof="0" smtClean="0"/>
              <a:pPr/>
              <a:t>2</a:t>
            </a:fld>
            <a:endParaRPr lang="en-US" noProof="0" dirty="0"/>
          </a:p>
        </p:txBody>
      </p:sp>
    </p:spTree>
    <p:extLst>
      <p:ext uri="{BB962C8B-B14F-4D97-AF65-F5344CB8AC3E}">
        <p14:creationId xmlns:p14="http://schemas.microsoft.com/office/powerpoint/2010/main" val="142965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84415C-44E1-4735-90FE-EBCE26A0BF16}"/>
              </a:ext>
            </a:extLst>
          </p:cNvPr>
          <p:cNvSpPr>
            <a:spLocks noGrp="1"/>
          </p:cNvSpPr>
          <p:nvPr>
            <p:ph type="sldNum" sz="quarter" idx="12"/>
          </p:nvPr>
        </p:nvSpPr>
        <p:spPr/>
        <p:txBody>
          <a:bodyPr/>
          <a:lstStyle/>
          <a:p>
            <a:fld id="{19B51A1E-902D-48AF-9020-955120F399B6}" type="slidenum">
              <a:rPr lang="en-US" noProof="0" smtClean="0"/>
              <a:pPr/>
              <a:t>3</a:t>
            </a:fld>
            <a:endParaRPr lang="en-US" noProof="0" dirty="0"/>
          </a:p>
        </p:txBody>
      </p:sp>
    </p:spTree>
    <p:extLst>
      <p:ext uri="{BB962C8B-B14F-4D97-AF65-F5344CB8AC3E}">
        <p14:creationId xmlns:p14="http://schemas.microsoft.com/office/powerpoint/2010/main" val="6717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1F27E7-B343-45F9-A08B-950BB963CDB6}"/>
              </a:ext>
            </a:extLst>
          </p:cNvPr>
          <p:cNvSpPr>
            <a:spLocks noGrp="1"/>
          </p:cNvSpPr>
          <p:nvPr>
            <p:ph type="sldNum" sz="quarter" idx="33"/>
          </p:nvPr>
        </p:nvSpPr>
        <p:spPr/>
        <p:txBody>
          <a:bodyPr/>
          <a:lstStyle/>
          <a:p>
            <a:fld id="{19B51A1E-902D-48AF-9020-955120F399B6}" type="slidenum">
              <a:rPr lang="en-US" noProof="0" smtClean="0"/>
              <a:pPr/>
              <a:t>4</a:t>
            </a:fld>
            <a:endParaRPr lang="en-US" noProof="0" dirty="0"/>
          </a:p>
        </p:txBody>
      </p:sp>
    </p:spTree>
    <p:extLst>
      <p:ext uri="{BB962C8B-B14F-4D97-AF65-F5344CB8AC3E}">
        <p14:creationId xmlns:p14="http://schemas.microsoft.com/office/powerpoint/2010/main" val="181843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97DAE-9A1E-4859-BB2F-056A0C75B55E}"/>
              </a:ext>
            </a:extLst>
          </p:cNvPr>
          <p:cNvSpPr>
            <a:spLocks noGrp="1"/>
          </p:cNvSpPr>
          <p:nvPr>
            <p:ph type="sldNum" sz="quarter" idx="33"/>
          </p:nvPr>
        </p:nvSpPr>
        <p:spPr/>
        <p:txBody>
          <a:bodyPr/>
          <a:lstStyle/>
          <a:p>
            <a:fld id="{19B51A1E-902D-48AF-9020-955120F399B6}" type="slidenum">
              <a:rPr lang="en-US" noProof="0" smtClean="0"/>
              <a:pPr/>
              <a:t>5</a:t>
            </a:fld>
            <a:endParaRPr lang="en-US" noProof="0" dirty="0"/>
          </a:p>
        </p:txBody>
      </p:sp>
    </p:spTree>
    <p:extLst>
      <p:ext uri="{BB962C8B-B14F-4D97-AF65-F5344CB8AC3E}">
        <p14:creationId xmlns:p14="http://schemas.microsoft.com/office/powerpoint/2010/main" val="35398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5B97ED-F64D-4199-8A0F-F5DBB3A8EFDE}"/>
              </a:ext>
            </a:extLst>
          </p:cNvPr>
          <p:cNvSpPr>
            <a:spLocks noGrp="1"/>
          </p:cNvSpPr>
          <p:nvPr>
            <p:ph type="sldNum" sz="quarter" idx="33"/>
          </p:nvPr>
        </p:nvSpPr>
        <p:spPr/>
        <p:txBody>
          <a:bodyPr/>
          <a:lstStyle/>
          <a:p>
            <a:fld id="{19B51A1E-902D-48AF-9020-955120F399B6}" type="slidenum">
              <a:rPr lang="en-US" noProof="0" smtClean="0"/>
              <a:pPr/>
              <a:t>6</a:t>
            </a:fld>
            <a:endParaRPr lang="en-US" noProof="0" dirty="0"/>
          </a:p>
        </p:txBody>
      </p:sp>
    </p:spTree>
    <p:extLst>
      <p:ext uri="{BB962C8B-B14F-4D97-AF65-F5344CB8AC3E}">
        <p14:creationId xmlns:p14="http://schemas.microsoft.com/office/powerpoint/2010/main" val="1426146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3A8D0C-9435-4396-BAF1-9142490A564A}"/>
              </a:ext>
            </a:extLst>
          </p:cNvPr>
          <p:cNvSpPr>
            <a:spLocks noGrp="1"/>
          </p:cNvSpPr>
          <p:nvPr>
            <p:ph type="sldNum" sz="quarter" idx="33"/>
          </p:nvPr>
        </p:nvSpPr>
        <p:spPr/>
        <p:txBody>
          <a:bodyPr/>
          <a:lstStyle/>
          <a:p>
            <a:fld id="{19B51A1E-902D-48AF-9020-955120F399B6}" type="slidenum">
              <a:rPr lang="en-US" noProof="0" smtClean="0"/>
              <a:pPr/>
              <a:t>7</a:t>
            </a:fld>
            <a:endParaRPr lang="en-US" noProof="0" dirty="0"/>
          </a:p>
        </p:txBody>
      </p:sp>
    </p:spTree>
    <p:extLst>
      <p:ext uri="{BB962C8B-B14F-4D97-AF65-F5344CB8AC3E}">
        <p14:creationId xmlns:p14="http://schemas.microsoft.com/office/powerpoint/2010/main" val="250130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B89460-A623-4F40-A561-4716BEC673ED}"/>
              </a:ext>
            </a:extLst>
          </p:cNvPr>
          <p:cNvSpPr>
            <a:spLocks noGrp="1"/>
          </p:cNvSpPr>
          <p:nvPr>
            <p:ph type="sldNum" sz="quarter" idx="33"/>
          </p:nvPr>
        </p:nvSpPr>
        <p:spPr/>
        <p:txBody>
          <a:bodyPr/>
          <a:lstStyle/>
          <a:p>
            <a:fld id="{19B51A1E-902D-48AF-9020-955120F399B6}" type="slidenum">
              <a:rPr lang="en-US" noProof="0" smtClean="0"/>
              <a:pPr/>
              <a:t>8</a:t>
            </a:fld>
            <a:endParaRPr lang="en-US" noProof="0" dirty="0"/>
          </a:p>
        </p:txBody>
      </p:sp>
    </p:spTree>
    <p:extLst>
      <p:ext uri="{BB962C8B-B14F-4D97-AF65-F5344CB8AC3E}">
        <p14:creationId xmlns:p14="http://schemas.microsoft.com/office/powerpoint/2010/main" val="179049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963B34-2742-4F0A-8476-3B13E122000B}"/>
              </a:ext>
            </a:extLst>
          </p:cNvPr>
          <p:cNvSpPr>
            <a:spLocks noGrp="1"/>
          </p:cNvSpPr>
          <p:nvPr>
            <p:ph type="sldNum" sz="quarter" idx="33"/>
          </p:nvPr>
        </p:nvSpPr>
        <p:spPr/>
        <p:txBody>
          <a:bodyPr/>
          <a:lstStyle/>
          <a:p>
            <a:fld id="{19B51A1E-902D-48AF-9020-955120F399B6}" type="slidenum">
              <a:rPr lang="en-US" noProof="0" smtClean="0"/>
              <a:pPr/>
              <a:t>9</a:t>
            </a:fld>
            <a:endParaRPr lang="en-US" noProof="0" dirty="0"/>
          </a:p>
        </p:txBody>
      </p:sp>
    </p:spTree>
    <p:extLst>
      <p:ext uri="{BB962C8B-B14F-4D97-AF65-F5344CB8AC3E}">
        <p14:creationId xmlns:p14="http://schemas.microsoft.com/office/powerpoint/2010/main" val="3056005258"/>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8E15EA0-2F38-456B-B156-038699A5D17F}">
  <ds:schemaRefs>
    <ds:schemaRef ds:uri="http://schemas.microsoft.com/sharepoint/v3/contenttype/forms"/>
  </ds:schemaRefs>
</ds:datastoreItem>
</file>

<file path=customXml/itemProps2.xml><?xml version="1.0" encoding="utf-8"?>
<ds:datastoreItem xmlns:ds="http://schemas.openxmlformats.org/officeDocument/2006/customXml" ds:itemID="{2EDB5DD7-8DCC-4069-9EB3-5D0981866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90D0D0-7C1D-47FF-A2F0-9937AA567A3D}">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Bright business presentation</Template>
  <TotalTime>3395</TotalTime>
  <Words>203</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 Antiqua</vt:lpstr>
      <vt:lpstr>Calibri</vt:lpstr>
      <vt:lpstr>Candara</vt:lpstr>
      <vt:lpstr>Corbel</vt:lpstr>
      <vt:lpstr>Times New Roman</vt:lpstr>
      <vt:lpstr>Office Theme</vt:lpstr>
      <vt:lpstr>PowerPoint Presentation</vt:lpstr>
      <vt:lpstr>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Chamila Priyankara</dc:creator>
  <cp:lastModifiedBy>Vitharana</cp:lastModifiedBy>
  <cp:revision>5</cp:revision>
  <dcterms:created xsi:type="dcterms:W3CDTF">2022-01-18T17:28:18Z</dcterms:created>
  <dcterms:modified xsi:type="dcterms:W3CDTF">2022-02-15T10:28:23Z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